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480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1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2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22561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06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184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18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70483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3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560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Projek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kerja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sz="8000" dirty="0" err="1" smtClean="0">
                <a:solidFill>
                  <a:srgbClr val="FFC000"/>
                </a:solidFill>
              </a:rPr>
              <a:t>praktek</a:t>
            </a:r>
            <a:endParaRPr lang="en-US" sz="8000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9136" y="6115721"/>
            <a:ext cx="8045373" cy="742279"/>
          </a:xfrm>
        </p:spPr>
        <p:txBody>
          <a:bodyPr>
            <a:norm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Project By</a:t>
            </a:r>
          </a:p>
          <a:p>
            <a:r>
              <a:rPr lang="en-US" sz="1200" dirty="0" smtClean="0">
                <a:solidFill>
                  <a:srgbClr val="FFC000"/>
                </a:solidFill>
              </a:rPr>
              <a:t>Ari </a:t>
            </a:r>
            <a:r>
              <a:rPr lang="en-US" sz="1200" dirty="0" err="1" smtClean="0">
                <a:solidFill>
                  <a:srgbClr val="FFC000"/>
                </a:solidFill>
              </a:rPr>
              <a:t>hilda</a:t>
            </a:r>
            <a:r>
              <a:rPr lang="en-US" sz="1200" dirty="0" smtClean="0">
                <a:solidFill>
                  <a:srgbClr val="FFC000"/>
                </a:solidFill>
              </a:rPr>
              <a:t> M | </a:t>
            </a:r>
            <a:r>
              <a:rPr lang="en-US" sz="1200" dirty="0" err="1" smtClean="0">
                <a:solidFill>
                  <a:srgbClr val="FFC000"/>
                </a:solidFill>
              </a:rPr>
              <a:t>laksita</a:t>
            </a:r>
            <a:r>
              <a:rPr lang="en-US" sz="1200" dirty="0" smtClean="0">
                <a:solidFill>
                  <a:srgbClr val="FFC000"/>
                </a:solidFill>
              </a:rPr>
              <a:t> </a:t>
            </a:r>
            <a:r>
              <a:rPr lang="en-US" sz="1200" dirty="0" err="1" smtClean="0">
                <a:solidFill>
                  <a:srgbClr val="FFC000"/>
                </a:solidFill>
              </a:rPr>
              <a:t>maulisa</a:t>
            </a:r>
            <a:r>
              <a:rPr lang="en-US" sz="1200" dirty="0" smtClean="0">
                <a:solidFill>
                  <a:srgbClr val="FFC000"/>
                </a:solidFill>
              </a:rPr>
              <a:t> | </a:t>
            </a:r>
            <a:r>
              <a:rPr lang="en-US" sz="1200" dirty="0" err="1" smtClean="0">
                <a:solidFill>
                  <a:srgbClr val="FFC000"/>
                </a:solidFill>
              </a:rPr>
              <a:t>vannya</a:t>
            </a:r>
            <a:r>
              <a:rPr lang="en-US" sz="1200" dirty="0" smtClean="0">
                <a:solidFill>
                  <a:srgbClr val="FFC000"/>
                </a:solidFill>
              </a:rPr>
              <a:t> </a:t>
            </a:r>
            <a:r>
              <a:rPr lang="en-US" sz="1200" dirty="0" err="1" smtClean="0">
                <a:solidFill>
                  <a:srgbClr val="FFC000"/>
                </a:solidFill>
              </a:rPr>
              <a:t>maheswari</a:t>
            </a:r>
            <a:endParaRPr 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1231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Login </a:t>
            </a:r>
            <a:r>
              <a:rPr lang="en-US" dirty="0" err="1" smtClean="0">
                <a:solidFill>
                  <a:srgbClr val="FFC000"/>
                </a:solidFill>
              </a:rPr>
              <a:t>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C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477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413071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797" y="2674826"/>
            <a:ext cx="10178322" cy="1492132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C000"/>
                </a:solidFill>
              </a:rPr>
              <a:t>Terima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kasih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8964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Apa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itu</a:t>
            </a:r>
            <a:r>
              <a:rPr lang="en-US" dirty="0" smtClean="0">
                <a:solidFill>
                  <a:srgbClr val="FFC000"/>
                </a:solidFill>
              </a:rPr>
              <a:t> rep-on?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Rep-On </a:t>
            </a:r>
            <a:r>
              <a:rPr lang="en-US" sz="2800" dirty="0" err="1" smtClean="0">
                <a:solidFill>
                  <a:srgbClr val="FFC000"/>
                </a:solidFill>
              </a:rPr>
              <a:t>merupakan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sebuah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aplikasi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berbasis</a:t>
            </a:r>
            <a:r>
              <a:rPr lang="en-US" sz="2800" dirty="0" smtClean="0">
                <a:solidFill>
                  <a:srgbClr val="FFC000"/>
                </a:solidFill>
              </a:rPr>
              <a:t> website yang </a:t>
            </a:r>
            <a:r>
              <a:rPr lang="en-US" sz="2800" dirty="0" err="1" smtClean="0">
                <a:solidFill>
                  <a:srgbClr val="FFC000"/>
                </a:solidFill>
              </a:rPr>
              <a:t>disajikan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untuk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calon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nasabah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menentukan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pilihan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produk</a:t>
            </a:r>
            <a:r>
              <a:rPr lang="en-US" sz="2800" dirty="0" smtClean="0">
                <a:solidFill>
                  <a:srgbClr val="FFC000"/>
                </a:solidFill>
              </a:rPr>
              <a:t> yang </a:t>
            </a:r>
            <a:r>
              <a:rPr lang="en-US" sz="2800" dirty="0" err="1" smtClean="0">
                <a:solidFill>
                  <a:srgbClr val="FFC000"/>
                </a:solidFill>
              </a:rPr>
              <a:t>sesuai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dengan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kebutuhannya</a:t>
            </a:r>
            <a:r>
              <a:rPr lang="en-US" sz="2800" dirty="0" smtClean="0">
                <a:solidFill>
                  <a:srgbClr val="FFC000"/>
                </a:solidFill>
              </a:rPr>
              <a:t>. </a:t>
            </a: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 err="1" smtClean="0">
                <a:solidFill>
                  <a:srgbClr val="FFC000"/>
                </a:solidFill>
              </a:rPr>
              <a:t>Disajikan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dengan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menarik</a:t>
            </a:r>
            <a:r>
              <a:rPr lang="en-US" sz="2800" dirty="0" smtClean="0">
                <a:solidFill>
                  <a:srgbClr val="FFC000"/>
                </a:solidFill>
              </a:rPr>
              <a:t>, modern </a:t>
            </a:r>
            <a:r>
              <a:rPr lang="en-US" sz="2800" dirty="0" err="1" smtClean="0">
                <a:solidFill>
                  <a:srgbClr val="FFC000"/>
                </a:solidFill>
              </a:rPr>
              <a:t>serta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mudah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dipahami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oleh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semua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kalangan</a:t>
            </a:r>
            <a:endParaRPr lang="en-US" sz="2800" dirty="0" smtClean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75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Permasalahan</a:t>
            </a:r>
            <a:r>
              <a:rPr lang="en-US" dirty="0" smtClean="0">
                <a:solidFill>
                  <a:srgbClr val="FFC000"/>
                </a:solidFill>
              </a:rPr>
              <a:t>..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Berawal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dari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masyarakat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sering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kebingungan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untuk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menyesuaikan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antara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keinginannya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dengan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produk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disediakan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oleh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Lembaga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bersangkutan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Tampilan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terkesan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jadul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terlalu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kompleks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membuatnya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kurang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menarik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sehingga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masyarakat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malas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untuk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membacanya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Kurangnya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pengetahuan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masyarakat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tentang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komunitas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berada</a:t>
            </a:r>
            <a:r>
              <a:rPr lang="en-US" sz="2200" dirty="0" smtClean="0">
                <a:solidFill>
                  <a:srgbClr val="FFC000"/>
                </a:solidFill>
              </a:rPr>
              <a:t> di </a:t>
            </a:r>
            <a:r>
              <a:rPr lang="en-US" sz="2200" dirty="0" err="1" smtClean="0">
                <a:solidFill>
                  <a:srgbClr val="FFC000"/>
                </a:solidFill>
              </a:rPr>
              <a:t>Lembaga</a:t>
            </a:r>
            <a:endParaRPr lang="en-US" sz="2200" dirty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srgbClr val="FFC000"/>
                </a:solidFill>
              </a:rPr>
              <a:t>Belum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adanya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pendaftaran</a:t>
            </a:r>
            <a:r>
              <a:rPr lang="en-US" sz="2200" dirty="0" smtClean="0">
                <a:solidFill>
                  <a:srgbClr val="FFC000"/>
                </a:solidFill>
              </a:rPr>
              <a:t> online di Bank </a:t>
            </a:r>
            <a:r>
              <a:rPr lang="en-US" sz="2200" dirty="0" err="1" smtClean="0">
                <a:solidFill>
                  <a:srgbClr val="FFC000"/>
                </a:solidFill>
              </a:rPr>
              <a:t>Jateng</a:t>
            </a:r>
            <a:endParaRPr lang="en-US" sz="2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Solusi</a:t>
            </a:r>
            <a:r>
              <a:rPr lang="en-US" dirty="0" smtClean="0">
                <a:solidFill>
                  <a:srgbClr val="FFC000"/>
                </a:solidFill>
              </a:rPr>
              <a:t>..!!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membuat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fitur</a:t>
            </a:r>
            <a:r>
              <a:rPr lang="en-US" sz="2200" dirty="0" smtClean="0">
                <a:solidFill>
                  <a:srgbClr val="FFC000"/>
                </a:solidFill>
              </a:rPr>
              <a:t> ‘kami bantu’ yang </a:t>
            </a:r>
            <a:r>
              <a:rPr lang="en-US" sz="2200" dirty="0" err="1" smtClean="0">
                <a:solidFill>
                  <a:srgbClr val="FFC000"/>
                </a:solidFill>
              </a:rPr>
              <a:t>diperuntukan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bagi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calon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nasabah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hendak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mencari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produk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sesuai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dengan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keinginannya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membuat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tampilan</a:t>
            </a:r>
            <a:r>
              <a:rPr lang="en-US" sz="2200" dirty="0" smtClean="0">
                <a:solidFill>
                  <a:srgbClr val="FFC000"/>
                </a:solidFill>
              </a:rPr>
              <a:t> modern, </a:t>
            </a:r>
            <a:r>
              <a:rPr lang="en-US" sz="2200" dirty="0" err="1" smtClean="0">
                <a:solidFill>
                  <a:srgbClr val="FFC000"/>
                </a:solidFill>
              </a:rPr>
              <a:t>menarik</a:t>
            </a:r>
            <a:r>
              <a:rPr lang="en-US" sz="2200" dirty="0" smtClean="0">
                <a:solidFill>
                  <a:srgbClr val="FFC000"/>
                </a:solidFill>
              </a:rPr>
              <a:t>, </a:t>
            </a:r>
            <a:r>
              <a:rPr lang="en-US" sz="2200" dirty="0" err="1" smtClean="0">
                <a:solidFill>
                  <a:srgbClr val="FFC000"/>
                </a:solidFill>
              </a:rPr>
              <a:t>serta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mudah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bagi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segala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kalangan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menyediakan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halaman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khusus</a:t>
            </a:r>
            <a:r>
              <a:rPr lang="en-US" sz="2200" dirty="0" smtClean="0">
                <a:solidFill>
                  <a:srgbClr val="FFC000"/>
                </a:solidFill>
              </a:rPr>
              <a:t> yang </a:t>
            </a:r>
            <a:r>
              <a:rPr lang="en-US" sz="2200" dirty="0" err="1" smtClean="0">
                <a:solidFill>
                  <a:srgbClr val="FFC000"/>
                </a:solidFill>
              </a:rPr>
              <a:t>berisikan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informasi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mengenai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komunitas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serta</a:t>
            </a:r>
            <a:r>
              <a:rPr lang="en-US" sz="2200" dirty="0" smtClean="0">
                <a:solidFill>
                  <a:srgbClr val="FFC000"/>
                </a:solidFill>
              </a:rPr>
              <a:t> kami </a:t>
            </a:r>
            <a:r>
              <a:rPr lang="en-US" sz="2200" dirty="0" err="1" smtClean="0">
                <a:solidFill>
                  <a:srgbClr val="FFC000"/>
                </a:solidFill>
              </a:rPr>
              <a:t>menyediakan</a:t>
            </a:r>
            <a:r>
              <a:rPr lang="en-US" sz="2200" dirty="0" smtClean="0">
                <a:solidFill>
                  <a:srgbClr val="FFC000"/>
                </a:solidFill>
              </a:rPr>
              <a:t> form </a:t>
            </a:r>
            <a:r>
              <a:rPr lang="en-US" sz="2200" dirty="0" err="1" smtClean="0">
                <a:solidFill>
                  <a:srgbClr val="FFC000"/>
                </a:solidFill>
              </a:rPr>
              <a:t>pendaftarannya</a:t>
            </a: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C000"/>
                </a:solidFill>
              </a:rPr>
              <a:t>Kami </a:t>
            </a:r>
            <a:r>
              <a:rPr lang="en-US" sz="2200" dirty="0" err="1" smtClean="0">
                <a:solidFill>
                  <a:srgbClr val="FFC000"/>
                </a:solidFill>
              </a:rPr>
              <a:t>menyediakan</a:t>
            </a:r>
            <a:r>
              <a:rPr lang="en-US" sz="2200" dirty="0" smtClean="0">
                <a:solidFill>
                  <a:srgbClr val="FFC000"/>
                </a:solidFill>
              </a:rPr>
              <a:t> platform </a:t>
            </a:r>
            <a:r>
              <a:rPr lang="en-US" sz="2200" dirty="0" err="1" smtClean="0">
                <a:solidFill>
                  <a:srgbClr val="FFC000"/>
                </a:solidFill>
              </a:rPr>
              <a:t>berbasis</a:t>
            </a:r>
            <a:r>
              <a:rPr lang="en-US" sz="2200" dirty="0" smtClean="0">
                <a:solidFill>
                  <a:srgbClr val="FFC000"/>
                </a:solidFill>
              </a:rPr>
              <a:t> website </a:t>
            </a:r>
            <a:r>
              <a:rPr lang="en-US" sz="2200" dirty="0" err="1" smtClean="0">
                <a:solidFill>
                  <a:srgbClr val="FFC000"/>
                </a:solidFill>
              </a:rPr>
              <a:t>untuk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melakukan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pendaftaran</a:t>
            </a:r>
            <a:r>
              <a:rPr lang="en-US" sz="2200" dirty="0" smtClean="0">
                <a:solidFill>
                  <a:srgbClr val="FFC000"/>
                </a:solidFill>
              </a:rPr>
              <a:t> online</a:t>
            </a:r>
            <a:endParaRPr lang="en-US" sz="2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7671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beranda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h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2842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37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5095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Tentang</a:t>
            </a:r>
            <a:r>
              <a:rPr lang="en-US" dirty="0" smtClean="0">
                <a:solidFill>
                  <a:srgbClr val="FFC000"/>
                </a:solidFill>
              </a:rPr>
              <a:t> kami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tentang kam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93825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26446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2519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Produk</a:t>
            </a:r>
            <a:r>
              <a:rPr lang="en-US" dirty="0" smtClean="0">
                <a:solidFill>
                  <a:srgbClr val="FFC000"/>
                </a:solidFill>
              </a:rPr>
              <a:t> kami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rodu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477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0568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69944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komunitas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komunita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223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40802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72519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register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350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30766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86</TotalTime>
  <Words>167</Words>
  <Application>Microsoft Office PowerPoint</Application>
  <PresentationFormat>Widescreen</PresentationFormat>
  <Paragraphs>30</Paragraphs>
  <Slides>11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Gill Sans MT</vt:lpstr>
      <vt:lpstr>Impact</vt:lpstr>
      <vt:lpstr>Badge</vt:lpstr>
      <vt:lpstr>Projek kerja praktek</vt:lpstr>
      <vt:lpstr>Apa itu rep-on?</vt:lpstr>
      <vt:lpstr>Permasalahan..</vt:lpstr>
      <vt:lpstr>Solusi..!!</vt:lpstr>
      <vt:lpstr>beranda</vt:lpstr>
      <vt:lpstr>Tentang kami</vt:lpstr>
      <vt:lpstr>Produk kami</vt:lpstr>
      <vt:lpstr>komunitas</vt:lpstr>
      <vt:lpstr>register</vt:lpstr>
      <vt:lpstr>Login cs</vt:lpstr>
      <vt:lpstr>Terima kasih.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 kerja praktek</dc:title>
  <dc:creator>Ari Hilda</dc:creator>
  <cp:lastModifiedBy>Vannya Maheswari</cp:lastModifiedBy>
  <cp:revision>9</cp:revision>
  <dcterms:created xsi:type="dcterms:W3CDTF">2020-03-05T11:51:48Z</dcterms:created>
  <dcterms:modified xsi:type="dcterms:W3CDTF">2020-03-24T09:46:57Z</dcterms:modified>
</cp:coreProperties>
</file>